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950" y="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49333E-35E3-490B-A1B1-BF50FBB289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620689"/>
            <a:ext cx="8136904" cy="1008111"/>
          </a:xfrm>
        </p:spPr>
        <p:txBody>
          <a:bodyPr>
            <a:normAutofit/>
          </a:bodyPr>
          <a:lstStyle/>
          <a:p>
            <a:r>
              <a:rPr lang="ru-RU" sz="2400" dirty="0"/>
              <a:t>Название организации</a:t>
            </a:r>
            <a:br>
              <a:rPr lang="ru-RU" sz="2400" dirty="0"/>
            </a:br>
            <a:r>
              <a:rPr lang="ru-RU" sz="2400" dirty="0"/>
              <a:t>Логотип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B0781F-E5DA-47D5-9B93-8E56544BE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636912"/>
            <a:ext cx="7630616" cy="1584176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Название проекта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89C7380-A89A-435B-8DE8-45C4084C125C}"/>
              </a:ext>
            </a:extLst>
          </p:cNvPr>
          <p:cNvSpPr/>
          <p:nvPr/>
        </p:nvSpPr>
        <p:spPr>
          <a:xfrm>
            <a:off x="3275856" y="4437112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ФИО кандидата,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8454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0C9C312-603F-46BD-A187-BCA1EBB364A2}"/>
              </a:ext>
            </a:extLst>
          </p:cNvPr>
          <p:cNvSpPr/>
          <p:nvPr/>
        </p:nvSpPr>
        <p:spPr>
          <a:xfrm>
            <a:off x="971600" y="1052736"/>
            <a:ext cx="1368152" cy="18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Ваше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фото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E31383-5D11-4F50-B657-5097268C877E}"/>
              </a:ext>
            </a:extLst>
          </p:cNvPr>
          <p:cNvSpPr/>
          <p:nvPr/>
        </p:nvSpPr>
        <p:spPr>
          <a:xfrm>
            <a:off x="2699792" y="620688"/>
            <a:ext cx="5904656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ФИО кандидата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Краткое резюме (рассказ о себе, образовании, повышении квалификации, о проектной деятельности) </a:t>
            </a:r>
          </a:p>
        </p:txBody>
      </p:sp>
    </p:spTree>
    <p:extLst>
      <p:ext uri="{BB962C8B-B14F-4D97-AF65-F5344CB8AC3E}">
        <p14:creationId xmlns:p14="http://schemas.microsoft.com/office/powerpoint/2010/main" val="174865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083780A-C932-455D-8081-61035E489AA2}"/>
              </a:ext>
            </a:extLst>
          </p:cNvPr>
          <p:cNvSpPr/>
          <p:nvPr/>
        </p:nvSpPr>
        <p:spPr>
          <a:xfrm>
            <a:off x="336083" y="645866"/>
            <a:ext cx="8471834" cy="5566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презентации необходимо раскрыть следующие вопросы: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263" indent="-268288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суть проекта/программы/деятельности (продукт, заинтересованные стороны, контекст и специфика реализации, стратегия, риски и пр.);</a:t>
            </a:r>
          </a:p>
          <a:p>
            <a:pPr marL="449263" indent="-268288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 и факторы, повлиявшие на выбор методов управления и зон их применения;</a:t>
            </a:r>
          </a:p>
          <a:p>
            <a:pPr marL="449263" indent="-268288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краткое описание построенной системы управления проектом (роли, артефакты, процессы);</a:t>
            </a:r>
          </a:p>
          <a:p>
            <a:pPr marL="449263" indent="-268288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возникшие сложности (причины, как решались);</a:t>
            </a:r>
          </a:p>
          <a:p>
            <a:pPr marL="449263" indent="-268288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извлечённые уроки и рекомендации для профессионального сообщества по итогам проекта;</a:t>
            </a:r>
          </a:p>
          <a:p>
            <a:pPr marL="449263" indent="-268288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собственное видение эффективного подхода по объединению в проекте классической и гибкой методологий (зоны и условия эффективного применения, первоочередные действия, возможные последствия для проекта и организации).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09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4D09F6-F4AF-450C-A13A-620488AD90BF}"/>
              </a:ext>
            </a:extLst>
          </p:cNvPr>
          <p:cNvSpPr txBox="1"/>
          <p:nvPr/>
        </p:nvSpPr>
        <p:spPr>
          <a:xfrm>
            <a:off x="539552" y="1268760"/>
            <a:ext cx="835292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Презентация по проекту для уровней С,  B и А - это полноценный наглядный мини-Отчёт, который демонстрирует ОПЫТ кандидата в применении гибридных методов управления (в том числе описание использованных подходов, применяемых методов управления и взаимодействия с участниками проекта. С примерами (реестр рисков, структура Продукта, график проекта (или его части),....</a:t>
            </a:r>
          </a:p>
          <a:p>
            <a:pPr algn="just"/>
            <a:endParaRPr lang="ru-RU" dirty="0"/>
          </a:p>
          <a:p>
            <a:pPr algn="just"/>
            <a:r>
              <a:rPr lang="ru-RU" dirty="0">
                <a:solidFill>
                  <a:schemeClr val="tx1"/>
                </a:solidFill>
              </a:rPr>
              <a:t>Презентация по проекту должна отражать Ваш отчет по проекту и отражать Ваш опыт проектной управленческой деятельности. Презентация должна составлять от </a:t>
            </a:r>
            <a:r>
              <a:rPr lang="ru-RU" dirty="0"/>
              <a:t>15</a:t>
            </a:r>
            <a:r>
              <a:rPr lang="ru-RU" dirty="0">
                <a:solidFill>
                  <a:schemeClr val="tx1"/>
                </a:solidFill>
              </a:rPr>
              <a:t> до 25 страниц слайдов. </a:t>
            </a: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6441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222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Название организации Логотип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 Логотип</dc:title>
  <dc:creator>sekletova</dc:creator>
  <cp:lastModifiedBy>Dmitry Medvedev</cp:lastModifiedBy>
  <cp:revision>32</cp:revision>
  <dcterms:created xsi:type="dcterms:W3CDTF">2011-08-04T10:42:52Z</dcterms:created>
  <dcterms:modified xsi:type="dcterms:W3CDTF">2022-10-24T08:44:51Z</dcterms:modified>
</cp:coreProperties>
</file>